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1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6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65" y="268605"/>
            <a:ext cx="822960" cy="8229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407035" y="1496695"/>
            <a:ext cx="9958705" cy="132207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疫情防控”开学第一课</a:t>
            </a:r>
            <a:endParaRPr lang="zh-CN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 fontAlgn="auto">
              <a:lnSpc>
                <a:spcPts val="3840"/>
              </a:lnSpc>
            </a:pPr>
            <a:r>
              <a:rPr lang="zh-CN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暨“师生健康中国健康”主题健康教育活动</a:t>
            </a:r>
            <a:endParaRPr lang="zh-CN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QQ图片20200824225019"/>
          <p:cNvPicPr>
            <a:picLocks noChangeAspect="1"/>
          </p:cNvPicPr>
          <p:nvPr/>
        </p:nvPicPr>
        <p:blipFill>
          <a:blip r:embed="rId3"/>
          <a:srcRect l="21822" t="1041" r="-6244" b="-1041"/>
          <a:stretch>
            <a:fillRect/>
          </a:stretch>
        </p:blipFill>
        <p:spPr>
          <a:xfrm>
            <a:off x="1146175" y="0"/>
            <a:ext cx="4872355" cy="1350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WPS 演示</Application>
  <PresentationFormat>全屏显示(4:3)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Wingdings</vt:lpstr>
      <vt:lpstr>微软雅黑</vt:lpstr>
      <vt:lpstr>Arial Unicode MS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花生酱</cp:lastModifiedBy>
  <cp:revision>27</cp:revision>
  <dcterms:created xsi:type="dcterms:W3CDTF">2020-06-28T04:55:00Z</dcterms:created>
  <dcterms:modified xsi:type="dcterms:W3CDTF">2020-08-24T15:40:55Z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